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8"/>
  </p:notesMasterIdLst>
  <p:sldIdLst>
    <p:sldId id="3825" r:id="rId5"/>
    <p:sldId id="3826" r:id="rId6"/>
    <p:sldId id="3828" r:id="rId7"/>
    <p:sldId id="3827" r:id="rId8"/>
    <p:sldId id="3835" r:id="rId9"/>
    <p:sldId id="3836" r:id="rId10"/>
    <p:sldId id="3837" r:id="rId11"/>
    <p:sldId id="3839" r:id="rId12"/>
    <p:sldId id="3838" r:id="rId13"/>
    <p:sldId id="3840" r:id="rId14"/>
    <p:sldId id="3841" r:id="rId15"/>
    <p:sldId id="3842" r:id="rId16"/>
    <p:sldId id="383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7/31/2023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2F4A1EE6-B86C-4D6D-B05E-A95DEB0C36B3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5C0F806F-0C15-4D3B-BE06-1B8078494403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D7036F2-DE1F-4B12-8D9E-A0402B4E319A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8391714C-43D5-4725-B638-3C42C64C3160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EC8AA57F-F3F5-433C-98BE-E118787FF652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4EBF0771-44D5-4B95-BDFC-5100CE1FDECE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2945782A-EE35-4933-8EE9-95BB13178AC4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1949E96D-0A10-4E11-9D73-24C3540F2EC4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4901838B-2481-4C08-8D63-4A21CE2DC989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8A7FF17F-EC2F-4880-8E9C-B9638825B142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17E6FF06-DD28-4A5C-8E9B-4A2DE935B004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4240519F-5388-4DD8-870E-83AE7F700CCB}" type="datetime1">
              <a:rPr lang="en-GB" smtClean="0"/>
              <a:t>31/07/2023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MVP Scoping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B7C4A146-F21F-43B4-9719-43E9F73A1E4E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0FAC94CD-934E-4EB8-8F29-E8BA779CB97D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1DF68F8-33A1-4E9D-84DA-A371AFDED1B9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MVP Scoping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appsumo.com/5-greatest-minimum-viable-products/" TargetMode="External"/><Relationship Id="rId2" Type="http://schemas.openxmlformats.org/officeDocument/2006/relationships/hyperlink" Target="https://www.enlume.com/mvp-helped-four-unicorns-uber-airbnb-dropbox-zappos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MVP Scoping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3A5153-CF3F-1E47-9021-627092FE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 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014B80-98C2-5E16-FD3E-E8530612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effectLst/>
              </a:rPr>
              <a:t>Uber:</a:t>
            </a:r>
            <a:r>
              <a:rPr lang="en-US" dirty="0"/>
              <a:t> </a:t>
            </a:r>
          </a:p>
          <a:p>
            <a:pPr>
              <a:lnSpc>
                <a:spcPct val="90000"/>
              </a:lnSpc>
            </a:pPr>
            <a:r>
              <a:rPr lang="en-US" dirty="0"/>
              <a:t>Uber's MVP was a mobile app that allowed people to request rides from drivers. The MVP was successful because it met the needs of Uber's target customers, who were looking for a convenient way to get around town.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CE30A7-E148-C221-AB6A-DA15D6AC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352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415C2214-B141-4269-98D8-EB26FB9B02DB}" type="datetime1">
              <a:rPr lang="en-GB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770829-C6C5-8578-E581-223C4C77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3253" y="6356350"/>
            <a:ext cx="30124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MVP Scoping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1E8E82-C041-853C-90F0-3B3EAABB15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" r="18229" b="-2"/>
          <a:stretch/>
        </p:blipFill>
        <p:spPr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</p:spPr>
      </p:pic>
      <p:sp>
        <p:nvSpPr>
          <p:cNvPr id="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F43B73-6680-F4DD-8350-A8435126E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21583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B44EED-5F9A-21E1-C4E0-5D4FAAF88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053" y="1533213"/>
            <a:ext cx="4777381" cy="361886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A9B724-1892-28EE-BE8F-EE96CBE80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 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862DCE-192E-9DD7-4872-43354D2B8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effectLst/>
              </a:rPr>
              <a:t>Dropbox:</a:t>
            </a:r>
            <a:r>
              <a:rPr lang="en-US" dirty="0"/>
              <a:t> </a:t>
            </a:r>
          </a:p>
          <a:p>
            <a:pPr>
              <a:lnSpc>
                <a:spcPct val="90000"/>
              </a:lnSpc>
            </a:pPr>
            <a:r>
              <a:rPr lang="en-US" dirty="0"/>
              <a:t>Dropbox's MVP was a file-sharing service that allowed people to store files in the cloud. The MVP was successful because it met the needs of Dropbox's target customers, who were looking for a way to share files with others and access them from anywhere.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497774C-6470-975A-5352-3F6C2F64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C1B6C4F-F96F-4C2B-9760-AD4CCB233728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70ACCE-B43D-F207-03E0-B7E6381DF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7D5FC0-B72B-275D-8B01-0C2D93188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447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A2B7C7-07DE-2AA8-D86C-0B7AFA0D0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Interesting links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3B8265-9703-F221-C907-5C4FA8ECA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>
                <a:hlinkClick r:id="rId2"/>
              </a:rPr>
              <a:t>https://www.enlume.com/mvp-helped-four-unicorns-uber-airbnb-dropbox-zappos/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>
                <a:hlinkClick r:id="rId3"/>
              </a:rPr>
              <a:t>https://blog.appsumo.com/5-greatest-minimum-viable-products/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2C5D83-5F2E-B3E4-5D32-026DC5A5A5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352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32995BD-57C0-4E25-AC0D-1FE2571F2122}" type="datetime1">
              <a:rPr lang="en-GB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44863C4-0685-B42D-2120-0005D792F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3253" y="6356350"/>
            <a:ext cx="30124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MVP Scoping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320415-ABB7-24B0-C258-1C70766CB5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16" r="20994" b="-1"/>
          <a:stretch/>
        </p:blipFill>
        <p:spPr>
          <a:xfrm>
            <a:off x="6940366" y="1656147"/>
            <a:ext cx="4812281" cy="4805265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</p:spPr>
      </p:pic>
      <p:sp>
        <p:nvSpPr>
          <p:cNvPr id="20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EFE592-0D35-B075-516C-678EFF44F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03277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BC6D2CC-7FB4-430D-B23D-45CBCB6251A6}" type="datetime1">
              <a:rPr lang="en-GB" noProof="0" smtClean="0"/>
              <a:t>31/07/2023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noProof="0"/>
              <a:t>MVP Scoping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is an MVP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define the MVP scope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Benefits of MVP scoping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Steps Involved in MVP scoping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Case Studies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33ED0D-45FE-430D-B091-9E0C4EDA7282}" type="datetime1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31/07/2023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MVP Scoping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0738" y="647593"/>
            <a:ext cx="4467792" cy="30605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an MVP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BE9BE9-7645-76FD-EAB0-73C0BA57C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747" y="2132124"/>
            <a:ext cx="4252055" cy="2593752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MVP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minimum viable product (MVP) is a product with the minimum features necessary to be released to customers and gather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goal of an MVP is to learn as quickly as possible whether your product is meeting the needs of your target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 MVP is not a finished product. It is a way to get your product in front of customers and start learning from them early in the development process.</a:t>
            </a:r>
          </a:p>
          <a:p>
            <a:endParaRPr lang="en-US" dirty="0"/>
          </a:p>
        </p:txBody>
      </p:sp>
      <p:pic>
        <p:nvPicPr>
          <p:cNvPr id="11" name="Picture Placeholder 10" descr="boy looking at map on the wall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72" b="72"/>
          <a:stretch/>
        </p:blipFill>
        <p:spPr/>
      </p:pic>
      <p:pic>
        <p:nvPicPr>
          <p:cNvPr id="13" name="Picture Placeholder 12" descr="boy playing with space ship toys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569CAC-D461-4B53-9A40-8DBD094B5CF2}" type="datetime1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31/07/2023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MVP Scoping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5199994-21AE-49A2-BA0D-12E295989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EF520A-8B6A-6C5C-A09B-017FA54AC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9570" y="530578"/>
            <a:ext cx="4771178" cy="11601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define the MVP scope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6B321C-C71B-FCD1-D855-5E223F8DF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14085"/>
            <a:ext cx="5440195" cy="3916940"/>
          </a:xfrm>
          <a:custGeom>
            <a:avLst/>
            <a:gdLst/>
            <a:ahLst/>
            <a:cxnLst/>
            <a:rect l="l" t="t" r="r" b="b"/>
            <a:pathLst>
              <a:path w="4643496" h="5550370">
                <a:moveTo>
                  <a:pt x="81586" y="0"/>
                </a:moveTo>
                <a:lnTo>
                  <a:pt x="4561910" y="0"/>
                </a:lnTo>
                <a:cubicBezTo>
                  <a:pt x="4606969" y="0"/>
                  <a:pt x="4643496" y="36527"/>
                  <a:pt x="4643496" y="81586"/>
                </a:cubicBezTo>
                <a:lnTo>
                  <a:pt x="4643496" y="5468784"/>
                </a:lnTo>
                <a:cubicBezTo>
                  <a:pt x="4643496" y="5513843"/>
                  <a:pt x="4606969" y="5550370"/>
                  <a:pt x="4561910" y="5550370"/>
                </a:cubicBezTo>
                <a:lnTo>
                  <a:pt x="81586" y="5550370"/>
                </a:lnTo>
                <a:cubicBezTo>
                  <a:pt x="36527" y="5550370"/>
                  <a:pt x="0" y="5513843"/>
                  <a:pt x="0" y="5468784"/>
                </a:cubicBezTo>
                <a:lnTo>
                  <a:pt x="0" y="81586"/>
                </a:lnTo>
                <a:cubicBezTo>
                  <a:pt x="0" y="36527"/>
                  <a:pt x="36527" y="0"/>
                  <a:pt x="81586" y="0"/>
                </a:cubicBezTo>
                <a:close/>
              </a:path>
            </a:pathLst>
          </a:custGeom>
        </p:spPr>
      </p:pic>
      <p:sp>
        <p:nvSpPr>
          <p:cNvPr id="20" name="Arc 19">
            <a:extLst>
              <a:ext uri="{FF2B5EF4-FFF2-40B4-BE49-F238E27FC236}">
                <a16:creationId xmlns:a16="http://schemas.microsoft.com/office/drawing/2014/main" id="{A2C34835-4F79-4934-B151-D68E79764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9C6137-D9F0-2B20-D962-E53F94CB4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9570" y="1825625"/>
            <a:ext cx="4771178" cy="438890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Start by understanding your target customers and their needs.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Identify the core features that are essential to meeting those needs.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Prioritize the features that you will include in your MVP.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Be clear about what features you will not include in your MVP.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5254AC4-C20C-18DE-12AF-D2C15A94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920608D-068D-4E1F-B146-7A39222CE42F}" type="datetime1">
              <a:rPr lang="en-GB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31/07/2023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30EABD4-C593-BB9D-41EA-09BCF7D53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lumMod val="50000"/>
                    <a:lumOff val="50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78F14F-9A3C-3C78-D4F7-BA4FF1B3B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spcAft>
                  <a:spcPts val="600"/>
                </a:spcAft>
                <a:defRPr/>
              </a:pPr>
              <a:t>5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415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17">
            <a:extLst>
              <a:ext uri="{FF2B5EF4-FFF2-40B4-BE49-F238E27FC236}">
                <a16:creationId xmlns:a16="http://schemas.microsoft.com/office/drawing/2014/main" id="{95199994-21AE-49A2-BA0D-12E295989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025A25-20A6-CCE0-8F63-2E2AADEC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9570" y="530578"/>
            <a:ext cx="4771178" cy="11601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Benefits of MVP scoping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375392-A5C3-4512-6AAF-0F3AB207A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82" b="7141"/>
          <a:stretch/>
        </p:blipFill>
        <p:spPr>
          <a:xfrm>
            <a:off x="838200" y="1570491"/>
            <a:ext cx="5180046" cy="3346742"/>
          </a:xfrm>
          <a:custGeom>
            <a:avLst/>
            <a:gdLst/>
            <a:ahLst/>
            <a:cxnLst/>
            <a:rect l="l" t="t" r="r" b="b"/>
            <a:pathLst>
              <a:path w="4643496" h="5550370">
                <a:moveTo>
                  <a:pt x="81586" y="0"/>
                </a:moveTo>
                <a:lnTo>
                  <a:pt x="4561910" y="0"/>
                </a:lnTo>
                <a:cubicBezTo>
                  <a:pt x="4606969" y="0"/>
                  <a:pt x="4643496" y="36527"/>
                  <a:pt x="4643496" y="81586"/>
                </a:cubicBezTo>
                <a:lnTo>
                  <a:pt x="4643496" y="5468784"/>
                </a:lnTo>
                <a:cubicBezTo>
                  <a:pt x="4643496" y="5513843"/>
                  <a:pt x="4606969" y="5550370"/>
                  <a:pt x="4561910" y="5550370"/>
                </a:cubicBezTo>
                <a:lnTo>
                  <a:pt x="81586" y="5550370"/>
                </a:lnTo>
                <a:cubicBezTo>
                  <a:pt x="36527" y="5550370"/>
                  <a:pt x="0" y="5513843"/>
                  <a:pt x="0" y="5468784"/>
                </a:cubicBezTo>
                <a:lnTo>
                  <a:pt x="0" y="81586"/>
                </a:lnTo>
                <a:cubicBezTo>
                  <a:pt x="0" y="36527"/>
                  <a:pt x="36527" y="0"/>
                  <a:pt x="81586" y="0"/>
                </a:cubicBezTo>
                <a:close/>
              </a:path>
            </a:pathLst>
          </a:custGeom>
        </p:spPr>
      </p:pic>
      <p:sp>
        <p:nvSpPr>
          <p:cNvPr id="27" name="Arc 19">
            <a:extLst>
              <a:ext uri="{FF2B5EF4-FFF2-40B4-BE49-F238E27FC236}">
                <a16:creationId xmlns:a16="http://schemas.microsoft.com/office/drawing/2014/main" id="{A2C34835-4F79-4934-B151-D68E79764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A097DF-9A62-39AA-B2DC-1163D62BA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9570" y="1825625"/>
            <a:ext cx="4771178" cy="438890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Save time and money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Reduce risk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Improve your chances of success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Prevent scope creep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Get your product to market faster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66E05F4-19CB-CD2D-D4D6-54C36ABAE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9CA29F1-472A-4E82-97C3-8B6E6713D508}" type="datetime1">
              <a:rPr lang="en-GB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31/07/2023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DC2F771-9D77-5B0E-83A4-71622800C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lumMod val="50000"/>
                    <a:lumOff val="50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F4C7AF3-EEE3-F4DB-413C-18BBA16E6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spcAft>
                  <a:spcPts val="600"/>
                </a:spcAft>
                <a:defRPr/>
              </a:pPr>
              <a:t>6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828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784835-07E9-CC7B-36CB-C6A508C7C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053" y="1551128"/>
            <a:ext cx="4777381" cy="358303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3A5153-CF3F-1E47-9021-627092FE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Steps involved in MVP scoping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014B80-98C2-5E16-FD3E-E8530612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 dirty="0"/>
              <a:t>Define your goals. </a:t>
            </a:r>
            <a:r>
              <a:rPr lang="en-US" dirty="0"/>
              <a:t>What do you want to achieve with your MVP?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 dirty="0"/>
              <a:t>Understand your target customers. </a:t>
            </a:r>
            <a:r>
              <a:rPr lang="en-US" dirty="0"/>
              <a:t>Who are your target customers? What are their needs?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 dirty="0"/>
              <a:t>Identify the core features. </a:t>
            </a:r>
            <a:r>
              <a:rPr lang="en-US" dirty="0"/>
              <a:t>What are the core features that your MVP must have?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 dirty="0"/>
              <a:t>Prioritize the features. </a:t>
            </a:r>
            <a:r>
              <a:rPr lang="en-US" dirty="0"/>
              <a:t>Which features are the most important?</a:t>
            </a:r>
            <a:endParaRPr lang="en-US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CE30A7-E148-C221-AB6A-DA15D6AC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0711A94-CBEC-4B85-B513-FF7069970B16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770829-C6C5-8578-E581-223C4C77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F43B73-6680-F4DD-8350-A8435126E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52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17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19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039450-DEE5-824E-F248-7F71E5A8A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053" y="1999008"/>
            <a:ext cx="4777381" cy="268727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8" name="Arc 21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3A5153-CF3F-1E47-9021-627092FE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Steps involved in MVP scoping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014B80-98C2-5E16-FD3E-E8530612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/>
              <a:t>Define the non-features</a:t>
            </a:r>
            <a:r>
              <a:rPr lang="en-US"/>
              <a:t>. What features will you not include in your MVP?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/>
              <a:t>Create a prototype. </a:t>
            </a:r>
            <a:r>
              <a:rPr lang="en-US"/>
              <a:t>Build a prototype of your MVP to test with your target customers.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u="sng"/>
              <a:t>Get feedback. </a:t>
            </a:r>
            <a:r>
              <a:rPr lang="en-US"/>
              <a:t>Gather feedback from your target customers and use it to iterate on your MVP.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CE30A7-E148-C221-AB6A-DA15D6AC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EF4195D8-E114-46B3-8483-9C9951A6F891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770829-C6C5-8578-E581-223C4C77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F43B73-6680-F4DD-8350-A8435126E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579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7CC705-70AB-2B0B-8692-F632DDB40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053" y="1467524"/>
            <a:ext cx="4777381" cy="375024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2" name="Arc 21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3A5153-CF3F-1E47-9021-627092FE7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014B80-98C2-5E16-FD3E-E8530612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effectLst/>
              </a:rPr>
              <a:t>Airbnb:</a:t>
            </a:r>
            <a:r>
              <a:rPr lang="en-US" dirty="0"/>
              <a:t> </a:t>
            </a:r>
          </a:p>
          <a:p>
            <a:pPr>
              <a:lnSpc>
                <a:spcPct val="90000"/>
              </a:lnSpc>
            </a:pPr>
            <a:r>
              <a:rPr lang="en-US" dirty="0"/>
              <a:t>Airbnb's MVP was a simple website that allowed people to list their homes for rent. The MVP was successful because it met the needs of Airbnb's target customers, who were looking for a way to rent out their homes when they were not using them.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CE30A7-E148-C221-AB6A-DA15D6AC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4EA22E0E-8FB0-4955-9315-5AB97182A50A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t>31/07/2023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770829-C6C5-8578-E581-223C4C77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MVP Scoping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F43B73-6680-F4DD-8350-A8435126E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492073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{1A6BA97A-21DD-4D7C-92C6-595A78660CCB}tf78504181_win32</Template>
  <TotalTime>30</TotalTime>
  <Words>522</Words>
  <Application>Microsoft Office PowerPoint</Application>
  <PresentationFormat>Widescreen</PresentationFormat>
  <Paragraphs>79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Tw Cen MT</vt:lpstr>
      <vt:lpstr>ShapesVTI</vt:lpstr>
      <vt:lpstr>MVP Scoping</vt:lpstr>
      <vt:lpstr>Agenda</vt:lpstr>
      <vt:lpstr>What is an MVP</vt:lpstr>
      <vt:lpstr>What is an MVP</vt:lpstr>
      <vt:lpstr>How to define the MVP scope</vt:lpstr>
      <vt:lpstr>Benefits of MVP scoping</vt:lpstr>
      <vt:lpstr>Steps involved in MVP scoping</vt:lpstr>
      <vt:lpstr>Steps involved in MVP scoping</vt:lpstr>
      <vt:lpstr>Case Study 1</vt:lpstr>
      <vt:lpstr>Case Study 2</vt:lpstr>
      <vt:lpstr>Case Study 3</vt:lpstr>
      <vt:lpstr>Interesting links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MVP Scoping</dc:title>
  <dc:creator>Aderinto, Micheal</dc:creator>
  <cp:lastModifiedBy>Aderinto, Micheal</cp:lastModifiedBy>
  <cp:revision>1</cp:revision>
  <dcterms:created xsi:type="dcterms:W3CDTF">2023-07-31T08:04:30Z</dcterms:created>
  <dcterms:modified xsi:type="dcterms:W3CDTF">2023-07-31T08:34:51Z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